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0" r:id="rId4"/>
    <p:sldId id="273" r:id="rId5"/>
    <p:sldId id="271" r:id="rId6"/>
    <p:sldId id="262" r:id="rId7"/>
    <p:sldId id="261" r:id="rId8"/>
    <p:sldId id="272" r:id="rId9"/>
    <p:sldId id="274" r:id="rId10"/>
    <p:sldId id="275" r:id="rId11"/>
    <p:sldId id="265" r:id="rId12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126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Dowolny kształt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Dowolny kształt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Dowolny kształt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Dowolny kształt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Dowolny kształt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39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0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1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2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3" name="Tekst — symbol zastępczy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2016-08-24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0" y="1906858"/>
            <a:ext cx="6858002" cy="1105829"/>
          </a:xfrm>
        </p:spPr>
        <p:txBody>
          <a:bodyPr rtlCol="0"/>
          <a:lstStyle/>
          <a:p>
            <a:pPr rtl="0"/>
            <a:r>
              <a:rPr lang="pl" dirty="0" smtClean="0"/>
              <a:t>Nauka zdalna </a:t>
            </a:r>
            <a:endParaRPr lang="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243147"/>
            <a:ext cx="6858002" cy="914400"/>
          </a:xfrm>
        </p:spPr>
        <p:txBody>
          <a:bodyPr rtlCol="0">
            <a:normAutofit fontScale="92500"/>
          </a:bodyPr>
          <a:lstStyle/>
          <a:p>
            <a:r>
              <a:rPr lang="pl-PL" b="1" dirty="0" smtClean="0"/>
              <a:t>Zasady </a:t>
            </a:r>
            <a:r>
              <a:rPr lang="pl-PL" b="1" dirty="0"/>
              <a:t>organizacji warunków nauki w domu z uwzględnieniem wymogów </a:t>
            </a:r>
            <a:r>
              <a:rPr lang="pl-PL" b="1" dirty="0" smtClean="0"/>
              <a:t>higienicznych</a:t>
            </a:r>
            <a:endParaRPr lang="pl-PL" dirty="0" smtClean="0"/>
          </a:p>
          <a:p>
            <a:pPr rtl="0"/>
            <a:endParaRPr lang="pl-PL" dirty="0"/>
          </a:p>
          <a:p>
            <a:pPr rtl="0"/>
            <a:endParaRPr lang="pl-PL" dirty="0" smtClean="0"/>
          </a:p>
          <a:p>
            <a:pPr rtl="0"/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036420" y="4388007"/>
            <a:ext cx="178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Agnieszka Rymarska </a:t>
            </a:r>
            <a:endParaRPr lang="p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BHP osoby pomagającej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Możesz podzielić się tylko tym, co sam/a posiadasz </a:t>
            </a:r>
          </a:p>
          <a:p>
            <a:r>
              <a:rPr lang="pl-PL" dirty="0" smtClean="0"/>
              <a:t>Zadbaj o swój rytm okołodobowy, kontakty społeczne, ruch</a:t>
            </a:r>
          </a:p>
          <a:p>
            <a:r>
              <a:rPr lang="pl-PL" dirty="0" smtClean="0"/>
              <a:t>Czasami zdarzą się sytuacje, które nas przerastają </a:t>
            </a:r>
          </a:p>
          <a:p>
            <a:r>
              <a:rPr lang="pl-PL" dirty="0" smtClean="0"/>
              <a:t>Zaproponuj wspólne poszukiwanie rozwiązań </a:t>
            </a:r>
          </a:p>
          <a:p>
            <a:r>
              <a:rPr lang="pl-PL" dirty="0" smtClean="0"/>
              <a:t>Proś o wsparcie, korzystaj z niego na bieżąco a nie </a:t>
            </a:r>
            <a:r>
              <a:rPr lang="pl-PL" smtClean="0"/>
              <a:t>gdy jesteś </a:t>
            </a:r>
            <a:r>
              <a:rPr lang="pl-PL" dirty="0" smtClean="0"/>
              <a:t>przeciążony/a.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05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dirty="0" smtClean="0"/>
              <a:t>Dziękuję za uwagę !!!</a:t>
            </a:r>
            <a:endParaRPr lang="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Bibliografia </a:t>
            </a:r>
          </a:p>
          <a:p>
            <a:r>
              <a:rPr lang="pl-PL" dirty="0" smtClean="0"/>
              <a:t>Adele Faber, Elaine </a:t>
            </a:r>
            <a:r>
              <a:rPr lang="pl-PL" dirty="0" err="1" smtClean="0"/>
              <a:t>Mazlich</a:t>
            </a:r>
            <a:r>
              <a:rPr lang="pl-PL" dirty="0" smtClean="0"/>
              <a:t>, „Jak mówić, żeby dzieci się uczyły w domu i w szkole”, 2002 r. </a:t>
            </a:r>
          </a:p>
          <a:p>
            <a:r>
              <a:rPr lang="pl-PL" dirty="0"/>
              <a:t>http://ko-gorzow.edu.pl/wsparcie-uczniow-i-nauczycieli-w-dobie-edukacji-zdalnej-rola-i-zadania-dyrektora-szkoly/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Drodzy Rodzice i Uczniowie!!!</a:t>
            </a:r>
            <a:endParaRPr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814039" y="2352906"/>
            <a:ext cx="10309575" cy="3628793"/>
          </a:xfrm>
        </p:spPr>
        <p:txBody>
          <a:bodyPr rtlCol="0"/>
          <a:lstStyle/>
          <a:p>
            <a:pPr rtl="0"/>
            <a:endParaRPr lang="pl-PL" dirty="0" smtClean="0"/>
          </a:p>
          <a:p>
            <a:pPr rtl="0"/>
            <a:r>
              <a:rPr lang="pl-PL" dirty="0" smtClean="0"/>
              <a:t>W procesie nauczania bardzo ważnym aspektem jest </a:t>
            </a:r>
            <a:r>
              <a:rPr lang="pl-PL" b="1" dirty="0" smtClean="0">
                <a:solidFill>
                  <a:schemeClr val="tx2"/>
                </a:solidFill>
              </a:rPr>
              <a:t>higiena pracy umysłowej !!!</a:t>
            </a:r>
          </a:p>
          <a:p>
            <a:pPr rtl="0"/>
            <a:r>
              <a:rPr lang="pl-PL" b="1" dirty="0" smtClean="0"/>
              <a:t>Właściwa organizacja nauki w domu wpływa pozytywnie na osiągane wyniki w nauce. </a:t>
            </a:r>
            <a:endParaRPr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761" y="30480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3746" y="401444"/>
            <a:ext cx="10699868" cy="1122556"/>
          </a:xfrm>
        </p:spPr>
        <p:txBody>
          <a:bodyPr rtlCol="0"/>
          <a:lstStyle/>
          <a:p>
            <a:pPr rtl="0"/>
            <a:r>
              <a:rPr lang="pl" dirty="0" smtClean="0"/>
              <a:t>Czego potrzebujemy, żeby czuć się dobrze ?</a:t>
            </a:r>
            <a:endParaRPr lang="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87966" y="1925443"/>
            <a:ext cx="6506736" cy="4143889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Zdrowa dieta </a:t>
            </a:r>
          </a:p>
          <a:p>
            <a:r>
              <a:rPr lang="pl-PL" dirty="0" smtClean="0"/>
              <a:t>Regularny wysiłek fizyczny</a:t>
            </a:r>
          </a:p>
          <a:p>
            <a:r>
              <a:rPr lang="pl-PL" dirty="0" smtClean="0"/>
              <a:t>Światło dzienne </a:t>
            </a:r>
          </a:p>
          <a:p>
            <a:r>
              <a:rPr lang="pl-PL" dirty="0" smtClean="0"/>
              <a:t>Zdrowy, regularny i nieprzerwany sen</a:t>
            </a:r>
          </a:p>
          <a:p>
            <a:r>
              <a:rPr lang="pl-PL" dirty="0" smtClean="0"/>
              <a:t>Bliski kontakt z innymi ludźmi</a:t>
            </a:r>
          </a:p>
          <a:p>
            <a:r>
              <a:rPr lang="pl-PL" dirty="0" smtClean="0"/>
              <a:t>Kontakt z przyrodą</a:t>
            </a:r>
          </a:p>
          <a:p>
            <a:r>
              <a:rPr lang="pl-PL" dirty="0" smtClean="0"/>
              <a:t>Rozrywka </a:t>
            </a:r>
          </a:p>
          <a:p>
            <a:r>
              <a:rPr lang="pl-PL" dirty="0" smtClean="0"/>
              <a:t>Zaangażowanie w działania społeczne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059" y="0"/>
            <a:ext cx="1379941" cy="137994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056303" y="2185637"/>
            <a:ext cx="3842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Niestety w obecnej sytuacji nie wszystkie te czynniki są możliwe do realizacji </a:t>
            </a:r>
            <a:r>
              <a:rPr lang="pl-PL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pl-PL" dirty="0" smtClean="0">
                <a:solidFill>
                  <a:srgbClr val="FF0000"/>
                </a:solidFill>
              </a:rPr>
              <a:t>, dlatego powinniśmy szczególnie o siebie dbać </a:t>
            </a:r>
            <a:r>
              <a:rPr lang="pl-PL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Odpowiednie warunki do nauki zdalnej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Stałe miejsce do nauki </a:t>
            </a:r>
          </a:p>
          <a:p>
            <a:r>
              <a:rPr lang="pl-PL" dirty="0"/>
              <a:t>C</a:t>
            </a:r>
            <a:r>
              <a:rPr lang="pl-PL" dirty="0" smtClean="0"/>
              <a:t>isza, dobre oświetlenie oraz wygodne i dostosowane do wzrostu krzesło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Na biurku przygotuj tylko najpotrzebniejsze do nauki przybory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473" y="3784096"/>
            <a:ext cx="2619375" cy="17430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167" y="3919601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2367" y="112889"/>
            <a:ext cx="10058402" cy="1219200"/>
          </a:xfrm>
        </p:spPr>
        <p:txBody>
          <a:bodyPr/>
          <a:lstStyle/>
          <a:p>
            <a:r>
              <a:rPr lang="pl-PL" dirty="0" smtClean="0"/>
              <a:t>                 Sen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32944" y="2108200"/>
            <a:ext cx="8033633" cy="418795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Sen powinien odbywać się w nocy </a:t>
            </a:r>
          </a:p>
          <a:p>
            <a:r>
              <a:rPr lang="pl-PL" dirty="0" smtClean="0"/>
              <a:t>Dzieci w wieku szkolnym (</a:t>
            </a:r>
            <a:r>
              <a:rPr lang="pl-PL" dirty="0"/>
              <a:t>7-13 </a:t>
            </a:r>
            <a:r>
              <a:rPr lang="pl-PL" dirty="0" smtClean="0"/>
              <a:t>lat)powinny spać na dobę 9- 11 godzin </a:t>
            </a:r>
          </a:p>
          <a:p>
            <a:r>
              <a:rPr lang="pl-PL" dirty="0" smtClean="0"/>
              <a:t>Nastolatki(14-17 lat) powinny spać na dobę  8-10 godzin</a:t>
            </a:r>
          </a:p>
          <a:p>
            <a:endParaRPr lang="pl-PL" dirty="0"/>
          </a:p>
          <a:p>
            <a:r>
              <a:rPr lang="pl-PL" sz="1600" dirty="0" smtClean="0"/>
              <a:t>Po wyczerpującej nauce możliwe są także drzemki w ciągu dnia. Nie powinny one jednak trwać kilka godzin.  </a:t>
            </a:r>
            <a:endParaRPr lang="pl-PL" sz="16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84" y="79022"/>
            <a:ext cx="3406293" cy="15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3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" dirty="0" smtClean="0"/>
              <a:t>BHP nauki zdalnej </a:t>
            </a:r>
            <a:endParaRPr lang="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5214" y="2365917"/>
            <a:ext cx="10058400" cy="4229100"/>
          </a:xfrm>
        </p:spPr>
        <p:txBody>
          <a:bodyPr/>
          <a:lstStyle/>
          <a:p>
            <a:endParaRPr lang="pl-PL" dirty="0" smtClean="0"/>
          </a:p>
          <a:p>
            <a:r>
              <a:rPr lang="pl-PL" sz="2800" dirty="0" smtClean="0"/>
              <a:t>Wstań, zjedz śniadanie, wywietrz pokój, w którym będziesz się uczył/a</a:t>
            </a:r>
          </a:p>
          <a:p>
            <a:r>
              <a:rPr lang="pl-PL" sz="2800" dirty="0" smtClean="0"/>
              <a:t>Ubierz się i uczesz tak jakbyś szedł/szła normalnie do szkoły </a:t>
            </a:r>
            <a:r>
              <a:rPr lang="pl-PL" sz="2800" dirty="0" smtClean="0">
                <a:sym typeface="Wingdings" panose="05000000000000000000" pitchFamily="2" charset="2"/>
              </a:rPr>
              <a:t>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131" y="50296"/>
            <a:ext cx="23812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dirty="0" smtClean="0"/>
              <a:t>Po lekcjach ....</a:t>
            </a:r>
            <a:endParaRPr lang="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idx="1"/>
          </p:nvPr>
        </p:nvSpPr>
        <p:spPr>
          <a:xfrm>
            <a:off x="970156" y="1761894"/>
            <a:ext cx="4003288" cy="4219806"/>
          </a:xfrm>
        </p:spPr>
        <p:txBody>
          <a:bodyPr/>
          <a:lstStyle/>
          <a:p>
            <a:r>
              <a:rPr lang="pl" dirty="0" smtClean="0"/>
              <a:t>Spacer</a:t>
            </a:r>
          </a:p>
          <a:p>
            <a:r>
              <a:rPr lang="pl" dirty="0"/>
              <a:t>P</a:t>
            </a:r>
            <a:r>
              <a:rPr lang="pl" dirty="0" smtClean="0"/>
              <a:t>omoc w zajęciach domowych</a:t>
            </a:r>
          </a:p>
          <a:p>
            <a:r>
              <a:rPr lang="pl" dirty="0"/>
              <a:t>S</a:t>
            </a:r>
            <a:r>
              <a:rPr lang="pl" dirty="0" smtClean="0"/>
              <a:t>port na świeżym powietzu</a:t>
            </a:r>
          </a:p>
          <a:p>
            <a:r>
              <a:rPr lang="pl" dirty="0"/>
              <a:t>M</a:t>
            </a:r>
            <a:r>
              <a:rPr lang="pl" dirty="0" smtClean="0"/>
              <a:t>ajstertkowanie </a:t>
            </a:r>
          </a:p>
          <a:p>
            <a:r>
              <a:rPr lang="pl" dirty="0" smtClean="0"/>
              <a:t> Wiele innych </a:t>
            </a:r>
            <a:r>
              <a:rPr lang="pl" dirty="0" smtClean="0">
                <a:sym typeface="Wingdings" panose="05000000000000000000" pitchFamily="2" charset="2"/>
              </a:rPr>
              <a:t>aktywności   </a:t>
            </a:r>
            <a:endParaRPr lang="pl" dirty="0" smtClean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766" y="304800"/>
            <a:ext cx="3371038" cy="155257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804" y="1857375"/>
            <a:ext cx="4075500" cy="44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Aby się zregenerować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Wyłącz swoje urządzenia cyfrowe na 2 godziny przed snem </a:t>
            </a:r>
          </a:p>
          <a:p>
            <a:endParaRPr lang="pl-PL" dirty="0"/>
          </a:p>
          <a:p>
            <a:r>
              <a:rPr lang="pl-PL" dirty="0" smtClean="0"/>
              <a:t>Wyłącz dzwonki i powiadomienia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886" y="3278459"/>
            <a:ext cx="4185712" cy="27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1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Codziennie zrób chociaż jedną ciekawą rzecz </a:t>
            </a:r>
            <a:r>
              <a:rPr lang="pl-PL" dirty="0" err="1" smtClean="0"/>
              <a:t>offline</a:t>
            </a:r>
            <a:r>
              <a:rPr lang="pl-PL" dirty="0" smtClean="0"/>
              <a:t> </a:t>
            </a:r>
            <a:r>
              <a:rPr lang="pl-PL" dirty="0" smtClean="0">
                <a:sym typeface="Wingdings" panose="05000000000000000000" pitchFamily="2" charset="2"/>
              </a:rPr>
              <a:t> </a:t>
            </a:r>
          </a:p>
          <a:p>
            <a:endParaRPr lang="pl-PL" dirty="0">
              <a:sym typeface="Wingdings" panose="05000000000000000000" pitchFamily="2" charset="2"/>
            </a:endParaRPr>
          </a:p>
          <a:p>
            <a:r>
              <a:rPr lang="pl-PL" dirty="0" smtClean="0">
                <a:sym typeface="Wingdings" panose="05000000000000000000" pitchFamily="2" charset="2"/>
              </a:rPr>
              <a:t>Poćwicz, narysuj coś, zagraj na instrumencie, wyjdź na spacer, przejedź się na rowerze, obserwuj przyrodę…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315" y="4125951"/>
            <a:ext cx="2999289" cy="199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3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cja natur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Tęczowa prezentacja</Template>
  <TotalTime>157</TotalTime>
  <Words>346</Words>
  <Application>Microsoft Office PowerPoint</Application>
  <PresentationFormat>Panoramiczny</PresentationFormat>
  <Paragraphs>56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Segoe Print</vt:lpstr>
      <vt:lpstr>Wingdings</vt:lpstr>
      <vt:lpstr>Ilustracja natury 16:9</vt:lpstr>
      <vt:lpstr>Nauka zdalna </vt:lpstr>
      <vt:lpstr>Drodzy Rodzice i Uczniowie!!!</vt:lpstr>
      <vt:lpstr>Czego potrzebujemy, żeby czuć się dobrze ?</vt:lpstr>
      <vt:lpstr>Odpowiednie warunki do nauki zdalnej </vt:lpstr>
      <vt:lpstr>                 Sen </vt:lpstr>
      <vt:lpstr>BHP nauki zdalnej </vt:lpstr>
      <vt:lpstr>Po lekcjach ....</vt:lpstr>
      <vt:lpstr>Aby się zregenerować </vt:lpstr>
      <vt:lpstr>Prezentacja programu PowerPoint</vt:lpstr>
      <vt:lpstr>BHP osoby pomagającej </vt:lpstr>
      <vt:lpstr>Dziękuję za uwagę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zdalna </dc:title>
  <dc:creator>adzo1985</dc:creator>
  <cp:lastModifiedBy>adzo1985</cp:lastModifiedBy>
  <cp:revision>24</cp:revision>
  <dcterms:created xsi:type="dcterms:W3CDTF">2021-04-08T09:37:06Z</dcterms:created>
  <dcterms:modified xsi:type="dcterms:W3CDTF">2021-04-09T07:03:55Z</dcterms:modified>
</cp:coreProperties>
</file>